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65938" cy="99980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31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4B7E9-5264-42D7-83A0-F18CE1A59CB8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C16B-681F-4E15-8A68-08EFF88089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8321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4B7E9-5264-42D7-83A0-F18CE1A59CB8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C16B-681F-4E15-8A68-08EFF88089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5461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4B7E9-5264-42D7-83A0-F18CE1A59CB8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C16B-681F-4E15-8A68-08EFF88089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5144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4B7E9-5264-42D7-83A0-F18CE1A59CB8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C16B-681F-4E15-8A68-08EFF88089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5419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4B7E9-5264-42D7-83A0-F18CE1A59CB8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C16B-681F-4E15-8A68-08EFF88089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85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4B7E9-5264-42D7-83A0-F18CE1A59CB8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C16B-681F-4E15-8A68-08EFF88089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049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4B7E9-5264-42D7-83A0-F18CE1A59CB8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C16B-681F-4E15-8A68-08EFF88089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2655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4B7E9-5264-42D7-83A0-F18CE1A59CB8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C16B-681F-4E15-8A68-08EFF88089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5555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4B7E9-5264-42D7-83A0-F18CE1A59CB8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C16B-681F-4E15-8A68-08EFF88089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806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4B7E9-5264-42D7-83A0-F18CE1A59CB8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C16B-681F-4E15-8A68-08EFF88089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8518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4B7E9-5264-42D7-83A0-F18CE1A59CB8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9C16B-681F-4E15-8A68-08EFF88089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9808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4B7E9-5264-42D7-83A0-F18CE1A59CB8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9C16B-681F-4E15-8A68-08EFF88089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9719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blogfiles.pstatic.net/MjAyMjA2MjNfMjU4/MDAxNjU1OTUwOTU3NDAx.vXHa4srlZRfQ_OSj7Kf6C9ZD9s7roTOIYVzVZV2hpgAg.7082L7FHRfXxv6u3Nea3EFHSpBrik1lcLnMGxAXSUbMg.PNG.seosin_2022/1655448449411.png">
            <a:extLst>
              <a:ext uri="{FF2B5EF4-FFF2-40B4-BE49-F238E27FC236}">
                <a16:creationId xmlns:a16="http://schemas.microsoft.com/office/drawing/2014/main" id="{EC67F67B-8709-4DAE-8A96-0793DAC060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50657" y="164969"/>
            <a:ext cx="6742135" cy="3668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2D4D1711-6D46-429D-8316-63DD19C88F30}"/>
              </a:ext>
            </a:extLst>
          </p:cNvPr>
          <p:cNvGrpSpPr/>
          <p:nvPr/>
        </p:nvGrpSpPr>
        <p:grpSpPr>
          <a:xfrm>
            <a:off x="408204" y="1116800"/>
            <a:ext cx="2185792" cy="830997"/>
            <a:chOff x="-2339237" y="1204482"/>
            <a:chExt cx="2185792" cy="830997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27B7210D-966D-424E-8CCF-BD21E28B20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2299442" y="1368636"/>
              <a:ext cx="1876687" cy="666843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919F1CC-FFDB-4120-9515-3EFD2F47BCCE}"/>
                </a:ext>
              </a:extLst>
            </p:cNvPr>
            <p:cNvSpPr txBox="1"/>
            <p:nvPr/>
          </p:nvSpPr>
          <p:spPr>
            <a:xfrm>
              <a:off x="-2339237" y="1204482"/>
              <a:ext cx="21857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800" b="1" dirty="0" err="1">
                  <a:latin typeface="HY목각파임B" panose="02030600000101010101" pitchFamily="18" charset="-127"/>
                  <a:ea typeface="HY목각파임B" panose="02030600000101010101" pitchFamily="18" charset="-127"/>
                </a:rPr>
                <a:t>정남면</a:t>
              </a:r>
              <a:endParaRPr lang="ko-KR" altLang="en-US" sz="4800" b="1" dirty="0">
                <a:latin typeface="HY목각파임B" panose="02030600000101010101" pitchFamily="18" charset="-127"/>
                <a:ea typeface="HY목각파임B" panose="02030600000101010101" pitchFamily="18" charset="-127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91C9C49E-CBDC-4464-BDAC-C7BF0D5DB48C}"/>
              </a:ext>
            </a:extLst>
          </p:cNvPr>
          <p:cNvSpPr txBox="1"/>
          <p:nvPr/>
        </p:nvSpPr>
        <p:spPr>
          <a:xfrm>
            <a:off x="408204" y="6492449"/>
            <a:ext cx="6027042" cy="3248582"/>
          </a:xfrm>
          <a:prstGeom prst="rect">
            <a:avLst/>
          </a:prstGeom>
          <a:blipFill dpi="0" rotWithShape="1">
            <a:blip r:embed="rId4">
              <a:alphaModFix amt="54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-47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tl"/>
          </a:blip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모집인원 </a:t>
            </a: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: 20</a:t>
            </a: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명</a:t>
            </a:r>
            <a:endParaRPr lang="en-US" altLang="ko-KR" sz="1600" dirty="0">
              <a:latin typeface="한컴 말랑말랑 Bold" panose="020F0803000000000000" pitchFamily="50" charset="-127"/>
              <a:ea typeface="한컴 말랑말랑 Bold" panose="020F0803000000000000" pitchFamily="50" charset="-127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활동기간 </a:t>
            </a: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: 24</a:t>
            </a: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년 </a:t>
            </a: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8</a:t>
            </a: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월 </a:t>
            </a:r>
            <a:r>
              <a:rPr lang="en-US" altLang="ko-KR" sz="160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~ 24</a:t>
            </a: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년</a:t>
            </a: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 9</a:t>
            </a: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월</a:t>
            </a:r>
            <a:endParaRPr lang="en-US" altLang="ko-KR" sz="1600" dirty="0">
              <a:latin typeface="한컴 말랑말랑 Bold" panose="020F0803000000000000" pitchFamily="50" charset="-127"/>
              <a:ea typeface="한컴 말랑말랑 Bold" panose="020F0803000000000000" pitchFamily="50" charset="-127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모집대상 </a:t>
            </a: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: </a:t>
            </a:r>
            <a:r>
              <a:rPr lang="ko-KR" altLang="en-US" sz="1600" dirty="0" err="1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정남면</a:t>
            </a: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 주민 누구나</a:t>
            </a:r>
            <a:endParaRPr lang="en-US" altLang="ko-KR" sz="1600" dirty="0">
              <a:latin typeface="한컴 말랑말랑 Bold" panose="020F0803000000000000" pitchFamily="50" charset="-127"/>
              <a:ea typeface="한컴 말랑말랑 Bold" panose="020F0803000000000000" pitchFamily="50" charset="-127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접수방법 </a:t>
            </a: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: </a:t>
            </a:r>
            <a:r>
              <a:rPr lang="ko-KR" altLang="en-US" sz="1600" dirty="0" err="1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정남면</a:t>
            </a: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 주민자치센터 방문접수</a:t>
            </a:r>
            <a:endParaRPr lang="en-US" altLang="ko-KR" sz="1600" dirty="0">
              <a:latin typeface="한컴 말랑말랑 Bold" panose="020F0803000000000000" pitchFamily="50" charset="-127"/>
              <a:ea typeface="한컴 말랑말랑 Bold" panose="020F0803000000000000" pitchFamily="50" charset="-127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u"/>
            </a:pP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결과발표 </a:t>
            </a: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: 24</a:t>
            </a: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년 </a:t>
            </a: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7</a:t>
            </a: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월 </a:t>
            </a: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3</a:t>
            </a: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일 </a:t>
            </a: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(</a:t>
            </a: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개별 유선통보</a:t>
            </a: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문의 </a:t>
            </a: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: </a:t>
            </a:r>
            <a:r>
              <a:rPr lang="ko-KR" altLang="en-US" sz="1600" dirty="0" err="1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정남면</a:t>
            </a: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 주민자치회 </a:t>
            </a: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( 031-352-5676 /  031-5189-4639 )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             </a:t>
            </a:r>
            <a:r>
              <a:rPr lang="ko-KR" altLang="en-US" sz="1600" dirty="0" err="1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정남면</a:t>
            </a:r>
            <a:r>
              <a:rPr lang="ko-KR" altLang="en-US" sz="1600" dirty="0"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 행정복지센터 총무팀 </a:t>
            </a:r>
            <a:endParaRPr lang="en-US" altLang="ko-KR" sz="1600" dirty="0">
              <a:latin typeface="한컴 말랑말랑 Bold" panose="020F0803000000000000" pitchFamily="50" charset="-127"/>
              <a:ea typeface="한컴 말랑말랑 Bold" panose="020F0803000000000000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FC5F5F2B-F723-4C49-810D-C6C479202BED}"/>
              </a:ext>
            </a:extLst>
          </p:cNvPr>
          <p:cNvSpPr/>
          <p:nvPr/>
        </p:nvSpPr>
        <p:spPr>
          <a:xfrm>
            <a:off x="235055" y="3931472"/>
            <a:ext cx="6451819" cy="1842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 err="1">
                <a:solidFill>
                  <a:srgbClr val="00B0F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정남면</a:t>
            </a:r>
            <a:r>
              <a:rPr lang="ko-KR" altLang="en-US" b="1" dirty="0">
                <a:solidFill>
                  <a:srgbClr val="00B0F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 </a:t>
            </a:r>
            <a:r>
              <a:rPr lang="ko-KR" altLang="en-US" b="1" dirty="0" err="1">
                <a:solidFill>
                  <a:srgbClr val="00B0F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자치계획단이란</a:t>
            </a:r>
            <a:r>
              <a:rPr lang="en-US" altLang="ko-KR" b="1" dirty="0">
                <a:solidFill>
                  <a:srgbClr val="00B0F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?</a:t>
            </a:r>
            <a:r>
              <a:rPr lang="ko-KR" altLang="en-US" b="1" dirty="0">
                <a:solidFill>
                  <a:srgbClr val="00B0F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 </a:t>
            </a:r>
            <a:endParaRPr lang="en-US" altLang="ko-KR" b="1" dirty="0">
              <a:solidFill>
                <a:srgbClr val="00B0F0"/>
              </a:solidFill>
              <a:latin typeface="한컴 말랑말랑 Bold" panose="020F0803000000000000" pitchFamily="50" charset="-127"/>
              <a:ea typeface="한컴 말랑말랑 Bold" panose="020F0803000000000000" pitchFamily="50" charset="-127"/>
            </a:endParaRPr>
          </a:p>
          <a:p>
            <a:pPr fontAlgn="base"/>
            <a:endParaRPr lang="en-US" altLang="ko-KR" b="1" dirty="0">
              <a:solidFill>
                <a:srgbClr val="00B0F0"/>
              </a:solidFill>
              <a:latin typeface="se-nanumgothic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우리마을의 다양한 문제를 해결하기 위해 마을의 주인인 주민이 직접</a:t>
            </a:r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,</a:t>
            </a:r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  지역 곳곳의 문제점들을  찾아내어</a:t>
            </a:r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 </a:t>
            </a:r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정남면이 더 나은 환경으로 발전할 수 있도록 </a:t>
            </a:r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‘</a:t>
            </a:r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계획</a:t>
            </a:r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’</a:t>
            </a:r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하고 </a:t>
            </a:r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‘</a:t>
            </a:r>
            <a:r>
              <a:rPr lang="ko-KR" altLang="en-US" dirty="0" err="1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실행＇하는</a:t>
            </a:r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 자발적인 모임입니다</a:t>
            </a:r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.</a:t>
            </a:r>
            <a:endParaRPr lang="ko-KR" altLang="en-US" i="0" dirty="0">
              <a:effectLst/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E48011B-B10C-4EAD-BC32-44343DA5DBF1}"/>
              </a:ext>
            </a:extLst>
          </p:cNvPr>
          <p:cNvSpPr/>
          <p:nvPr/>
        </p:nvSpPr>
        <p:spPr>
          <a:xfrm>
            <a:off x="791489" y="5576284"/>
            <a:ext cx="5643757" cy="717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400" dirty="0">
                <a:solidFill>
                  <a:srgbClr val="C0000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모집기간 </a:t>
            </a:r>
            <a:r>
              <a:rPr lang="en-US" altLang="ko-KR" sz="2400" dirty="0">
                <a:solidFill>
                  <a:srgbClr val="C0000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: 24</a:t>
            </a:r>
            <a:r>
              <a:rPr lang="ko-KR" altLang="en-US" sz="2400" dirty="0">
                <a:solidFill>
                  <a:srgbClr val="C0000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년 </a:t>
            </a:r>
            <a:r>
              <a:rPr lang="en-US" altLang="ko-KR" sz="2400" dirty="0">
                <a:solidFill>
                  <a:srgbClr val="C0000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6</a:t>
            </a:r>
            <a:r>
              <a:rPr lang="ko-KR" altLang="en-US" sz="2400" dirty="0">
                <a:solidFill>
                  <a:srgbClr val="C0000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월 </a:t>
            </a:r>
            <a:r>
              <a:rPr lang="en-US" altLang="ko-KR" sz="2400" dirty="0">
                <a:solidFill>
                  <a:srgbClr val="C0000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17</a:t>
            </a:r>
            <a:r>
              <a:rPr lang="ko-KR" altLang="en-US" sz="2400" dirty="0">
                <a:solidFill>
                  <a:srgbClr val="C0000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일 </a:t>
            </a:r>
            <a:r>
              <a:rPr lang="en-US" altLang="ko-KR" sz="2400" dirty="0">
                <a:solidFill>
                  <a:srgbClr val="C0000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~ 24</a:t>
            </a:r>
            <a:r>
              <a:rPr lang="ko-KR" altLang="en-US" sz="2400" dirty="0">
                <a:solidFill>
                  <a:srgbClr val="C0000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년 </a:t>
            </a:r>
            <a:r>
              <a:rPr lang="en-US" altLang="ko-KR" sz="2400" dirty="0">
                <a:solidFill>
                  <a:srgbClr val="C0000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7</a:t>
            </a:r>
            <a:r>
              <a:rPr lang="ko-KR" altLang="en-US" sz="2400" dirty="0">
                <a:solidFill>
                  <a:srgbClr val="C0000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월 </a:t>
            </a:r>
            <a:r>
              <a:rPr lang="en-US" altLang="ko-KR" sz="2400" dirty="0">
                <a:solidFill>
                  <a:srgbClr val="C0000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1</a:t>
            </a:r>
            <a:r>
              <a:rPr lang="ko-KR" altLang="en-US" sz="2400" dirty="0">
                <a:solidFill>
                  <a:srgbClr val="C00000"/>
                </a:solidFill>
                <a:latin typeface="한컴 말랑말랑 Bold" panose="020F0803000000000000" pitchFamily="50" charset="-127"/>
                <a:ea typeface="한컴 말랑말랑 Bold" panose="020F0803000000000000" pitchFamily="50" charset="-127"/>
              </a:rPr>
              <a:t>일</a:t>
            </a:r>
            <a:endParaRPr lang="en-US" altLang="ko-KR" sz="2400" dirty="0">
              <a:solidFill>
                <a:srgbClr val="C00000"/>
              </a:solidFill>
              <a:latin typeface="한컴 말랑말랑 Bold" panose="020F0803000000000000" pitchFamily="50" charset="-127"/>
              <a:ea typeface="한컴 말랑말랑 Bold" panose="020F08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565313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</TotalTime>
  <Words>101</Words>
  <Application>Microsoft Office PowerPoint</Application>
  <PresentationFormat>A4 용지(210x297mm)</PresentationFormat>
  <Paragraphs>12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1" baseType="lpstr">
      <vt:lpstr>HY목각파임B</vt:lpstr>
      <vt:lpstr>se-nanumgothic</vt:lpstr>
      <vt:lpstr>맑은 고딕</vt:lpstr>
      <vt:lpstr>한컴 말랑말랑 Bold</vt:lpstr>
      <vt:lpstr>한컴 말랑말랑 Regular</vt:lpstr>
      <vt:lpstr>Arial</vt:lpstr>
      <vt:lpstr>Calibri</vt:lpstr>
      <vt:lpstr>Calibri Light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17</cp:revision>
  <cp:lastPrinted>2024-06-17T04:32:22Z</cp:lastPrinted>
  <dcterms:created xsi:type="dcterms:W3CDTF">2024-06-12T08:09:24Z</dcterms:created>
  <dcterms:modified xsi:type="dcterms:W3CDTF">2024-06-18T01:03:42Z</dcterms:modified>
</cp:coreProperties>
</file>