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58" r:id="rId3"/>
    <p:sldId id="260" r:id="rId4"/>
    <p:sldId id="265" r:id="rId5"/>
    <p:sldId id="264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90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7982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575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340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365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8232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492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8087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9330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783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1910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170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91CDE-513D-4CE5-8DCD-398E03869C00}" type="datetimeFigureOut">
              <a:rPr lang="ko-KR" altLang="en-US" smtClean="0"/>
              <a:t>2014-06-27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76966-3285-456C-AF94-62D32113AAA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0864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79115"/>
            <a:ext cx="8136904" cy="689248"/>
          </a:xfrm>
        </p:spPr>
        <p:txBody>
          <a:bodyPr/>
          <a:lstStyle/>
          <a:p>
            <a:pPr algn="ctr"/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화성시</a:t>
            </a:r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지방임기제공무원 지원 포트폴리오 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67544" y="1772816"/>
            <a:ext cx="8424936" cy="4824536"/>
          </a:xfrm>
        </p:spPr>
        <p:txBody>
          <a:bodyPr>
            <a:normAutofit fontScale="47500" lnSpcReduction="20000"/>
          </a:bodyPr>
          <a:lstStyle/>
          <a:p>
            <a:pPr algn="l">
              <a:lnSpc>
                <a:spcPct val="150000"/>
              </a:lnSpc>
              <a:defRPr/>
            </a:pPr>
            <a:r>
              <a:rPr lang="ko-KR" altLang="en-US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08서울남산체 EB" pitchFamily="18" charset="-127"/>
                <a:ea typeface="08서울남산체 EB" pitchFamily="18" charset="-127"/>
              </a:rPr>
              <a:t>포트폴리오 제작 시 주의 사항</a:t>
            </a:r>
            <a:endParaRPr lang="en-US" altLang="ko-KR" sz="4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08서울남산체 EB" pitchFamily="18" charset="-127"/>
              <a:ea typeface="08서울남산체 EB" pitchFamily="18" charset="-127"/>
            </a:endParaRPr>
          </a:p>
          <a:p>
            <a:pPr marL="342900" indent="-342900" algn="l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포트폴리오는 지원서와 별도로 파워포인트로 제작해 주시기 바랍니다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.</a:t>
            </a:r>
          </a:p>
          <a:p>
            <a:pPr marL="342900" indent="-342900" algn="l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주제 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: 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자유 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(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단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, 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반드시 인물포함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, 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풍경사진 제외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)</a:t>
            </a:r>
          </a:p>
          <a:p>
            <a:pPr marL="342900" indent="-342900" algn="l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사진은 최근 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1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년 이내의 촬영한 </a:t>
            </a:r>
            <a:r>
              <a:rPr lang="ko-KR" altLang="en-US" sz="3800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작품으로 </a:t>
            </a:r>
            <a:r>
              <a:rPr lang="ko-KR" altLang="en-US" sz="3800" b="1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시트당 </a:t>
            </a:r>
            <a:r>
              <a:rPr lang="en-US" altLang="ko-KR" sz="3800" b="1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1</a:t>
            </a:r>
            <a:r>
              <a:rPr lang="ko-KR" altLang="en-US" sz="3800" b="1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장씩</a:t>
            </a:r>
            <a:r>
              <a:rPr lang="en-US" altLang="ko-KR" sz="3800" b="1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,</a:t>
            </a:r>
            <a:r>
              <a:rPr lang="ko-KR" altLang="en-US" sz="3800" b="1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 총 </a:t>
            </a:r>
            <a:r>
              <a:rPr lang="en-US" altLang="ko-KR" sz="3800" b="1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3</a:t>
            </a:r>
            <a:r>
              <a:rPr lang="ko-KR" altLang="en-US" sz="3800" b="1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장을 </a:t>
            </a:r>
            <a:r>
              <a:rPr lang="ko-KR" altLang="en-US" sz="3800" b="1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제출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하시기 </a:t>
            </a:r>
            <a:r>
              <a:rPr lang="ko-KR" altLang="en-US" sz="3800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바랍니다</a:t>
            </a:r>
            <a:r>
              <a:rPr lang="en-US" altLang="ko-KR" sz="3800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.</a:t>
            </a:r>
          </a:p>
          <a:p>
            <a:pPr marL="342900" indent="-342900" algn="l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3800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과도한 </a:t>
            </a:r>
            <a:r>
              <a:rPr lang="ko-KR" altLang="en-US" sz="3800" dirty="0" err="1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후보정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 및 합성사진은 지양합니다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.</a:t>
            </a:r>
          </a:p>
          <a:p>
            <a:pPr marL="342900" indent="-342900" algn="l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사진은 페이지 상단선과 하단선 안쪽으로 배치 해주시기 바랍니다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.</a:t>
            </a:r>
          </a:p>
          <a:p>
            <a:pPr marL="342900" indent="-342900" algn="l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사진설명은 촬영 일시 및 장소를 포함해 간단하게 써주시기 바랍니다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.</a:t>
            </a:r>
          </a:p>
          <a:p>
            <a:pPr marL="342900" indent="-342900" algn="l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형식은 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jpeg, 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각 사진 용량은 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2MB 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이하로 줄여주시고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,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 </a:t>
            </a:r>
            <a:r>
              <a:rPr lang="ko-KR" altLang="en-US" sz="3800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전체 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용량은 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10MB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가 넘지 않도록 해주시기 바랍니다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.</a:t>
            </a:r>
          </a:p>
          <a:p>
            <a:pPr marL="342900" indent="-342900" algn="l">
              <a:lnSpc>
                <a:spcPct val="150000"/>
              </a:lnSpc>
              <a:buFontTx/>
              <a:buAutoNum type="arabicPeriod"/>
              <a:defRPr/>
            </a:pP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제출시 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1</a:t>
            </a:r>
            <a:r>
              <a:rPr lang="en-US" altLang="ko-KR" sz="3800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, 2</a:t>
            </a:r>
            <a:r>
              <a:rPr lang="ko-KR" altLang="en-US" sz="3800" dirty="0" smtClean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페이지는 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삭제하여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 e-mail(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추후 통보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)</a:t>
            </a:r>
            <a:r>
              <a:rPr lang="ko-KR" altLang="en-US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로 제출해주시기 바랍니다</a:t>
            </a:r>
            <a:r>
              <a:rPr lang="en-US" altLang="ko-KR" sz="3800" dirty="0">
                <a:solidFill>
                  <a:schemeClr val="tx1"/>
                </a:solidFill>
                <a:latin typeface="08서울한강체 M" pitchFamily="18" charset="-127"/>
                <a:ea typeface="08서울한강체 M" pitchFamily="18" charset="-127"/>
              </a:rPr>
              <a:t>.</a:t>
            </a:r>
          </a:p>
          <a:p>
            <a:endParaRPr lang="ko-KR" altLang="en-US" dirty="0"/>
          </a:p>
        </p:txBody>
      </p:sp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2627313" y="1052736"/>
            <a:ext cx="3529012" cy="4000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altLang="ko-KR" sz="2000" b="1" dirty="0">
                <a:solidFill>
                  <a:srgbClr val="55397F"/>
                </a:solidFill>
                <a:effectLst/>
                <a:latin typeface="08서울남산체 EB" pitchFamily="18" charset="-127"/>
                <a:ea typeface="08서울남산체 EB" pitchFamily="18" charset="-127"/>
              </a:rPr>
              <a:t>1</a:t>
            </a:r>
            <a:r>
              <a:rPr lang="ko-KR" altLang="en-US" sz="2000" b="1" dirty="0">
                <a:solidFill>
                  <a:srgbClr val="55397F"/>
                </a:solidFill>
                <a:effectLst/>
                <a:latin typeface="08서울남산체 EB" pitchFamily="18" charset="-127"/>
                <a:ea typeface="08서울남산체 EB" pitchFamily="18" charset="-127"/>
              </a:rPr>
              <a:t>차 서류전형 합격자에 한함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9875"/>
            <a:ext cx="936104" cy="784966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251520" y="836712"/>
            <a:ext cx="8280920" cy="0"/>
          </a:xfrm>
          <a:prstGeom prst="line">
            <a:avLst/>
          </a:prstGeom>
          <a:ln w="222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20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79115"/>
            <a:ext cx="8136904" cy="689248"/>
          </a:xfrm>
        </p:spPr>
        <p:txBody>
          <a:bodyPr/>
          <a:lstStyle/>
          <a:p>
            <a:pPr algn="ctr"/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포트폴리오 예시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18965" y="6309320"/>
            <a:ext cx="8424936" cy="288032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</a:rPr>
              <a:t>지원자의 응시번호와 성명을 적어주세요 </a:t>
            </a:r>
            <a:r>
              <a:rPr lang="en-US" altLang="ko-KR" dirty="0" smtClean="0">
                <a:solidFill>
                  <a:schemeClr val="tx1"/>
                </a:solidFill>
              </a:rPr>
              <a:t>(1</a:t>
            </a:r>
            <a:r>
              <a:rPr lang="ko-KR" altLang="en-US" dirty="0" smtClean="0">
                <a:solidFill>
                  <a:schemeClr val="tx1"/>
                </a:solidFill>
              </a:rPr>
              <a:t>번 홍길동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9875"/>
            <a:ext cx="936104" cy="784966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251520" y="836712"/>
            <a:ext cx="8280920" cy="0"/>
          </a:xfrm>
          <a:prstGeom prst="line">
            <a:avLst/>
          </a:prstGeom>
          <a:ln w="222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179512" y="6165304"/>
            <a:ext cx="8568952" cy="0"/>
          </a:xfrm>
          <a:prstGeom prst="line">
            <a:avLst/>
          </a:prstGeom>
          <a:ln w="222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부제목 2"/>
          <p:cNvSpPr txBox="1">
            <a:spLocks/>
          </p:cNvSpPr>
          <p:nvPr/>
        </p:nvSpPr>
        <p:spPr>
          <a:xfrm>
            <a:off x="475928" y="5813648"/>
            <a:ext cx="8424936" cy="288032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 smtClean="0">
                <a:solidFill>
                  <a:schemeClr val="tx1"/>
                </a:solidFill>
              </a:rPr>
              <a:t>사진설명 </a:t>
            </a:r>
            <a:r>
              <a:rPr lang="en-US" altLang="ko-KR" dirty="0" smtClean="0">
                <a:solidFill>
                  <a:schemeClr val="tx1"/>
                </a:solidFill>
              </a:rPr>
              <a:t>: 2013</a:t>
            </a:r>
            <a:r>
              <a:rPr lang="ko-KR" altLang="en-US" dirty="0" smtClean="0">
                <a:solidFill>
                  <a:schemeClr val="tx1"/>
                </a:solidFill>
              </a:rPr>
              <a:t>년 </a:t>
            </a:r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r>
              <a:rPr lang="ko-KR" altLang="en-US" dirty="0" smtClean="0">
                <a:solidFill>
                  <a:schemeClr val="tx1"/>
                </a:solidFill>
              </a:rPr>
              <a:t>월 </a:t>
            </a:r>
            <a:r>
              <a:rPr lang="en-US" altLang="ko-KR" dirty="0" smtClean="0">
                <a:solidFill>
                  <a:schemeClr val="tx1"/>
                </a:solidFill>
              </a:rPr>
              <a:t>20</a:t>
            </a:r>
            <a:r>
              <a:rPr lang="ko-KR" altLang="en-US" dirty="0" smtClean="0">
                <a:solidFill>
                  <a:schemeClr val="tx1"/>
                </a:solidFill>
              </a:rPr>
              <a:t>일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err="1" smtClean="0">
                <a:solidFill>
                  <a:schemeClr val="tx1"/>
                </a:solidFill>
              </a:rPr>
              <a:t>꽃초롱</a:t>
            </a:r>
            <a:r>
              <a:rPr lang="ko-KR" altLang="en-US" dirty="0" smtClean="0">
                <a:solidFill>
                  <a:schemeClr val="tx1"/>
                </a:solidFill>
              </a:rPr>
              <a:t> 자연학습장에서 도시농부 체험하는 아기천사들</a:t>
            </a:r>
            <a:r>
              <a:rPr lang="en-US" altLang="ko-KR" dirty="0" smtClean="0">
                <a:solidFill>
                  <a:schemeClr val="tx1"/>
                </a:solidFill>
              </a:rPr>
              <a:t>… 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052736"/>
            <a:ext cx="6335712" cy="457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6252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79115"/>
            <a:ext cx="8136904" cy="689248"/>
          </a:xfrm>
        </p:spPr>
        <p:txBody>
          <a:bodyPr/>
          <a:lstStyle/>
          <a:p>
            <a:pPr algn="ctr"/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포트폴리오 </a:t>
            </a: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- 1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18965" y="6309320"/>
            <a:ext cx="8424936" cy="288032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</a:rPr>
              <a:t>지원자의 응시번호와 성명을 적어주세요 </a:t>
            </a:r>
            <a:r>
              <a:rPr lang="en-US" altLang="ko-KR" dirty="0" smtClean="0">
                <a:solidFill>
                  <a:schemeClr val="tx1"/>
                </a:solidFill>
              </a:rPr>
              <a:t>(1</a:t>
            </a:r>
            <a:r>
              <a:rPr lang="ko-KR" altLang="en-US" dirty="0" smtClean="0">
                <a:solidFill>
                  <a:schemeClr val="tx1"/>
                </a:solidFill>
              </a:rPr>
              <a:t>번 홍길동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9875"/>
            <a:ext cx="936104" cy="784966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251520" y="836712"/>
            <a:ext cx="8280920" cy="0"/>
          </a:xfrm>
          <a:prstGeom prst="line">
            <a:avLst/>
          </a:prstGeom>
          <a:ln w="222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179512" y="6165304"/>
            <a:ext cx="8568952" cy="0"/>
          </a:xfrm>
          <a:prstGeom prst="line">
            <a:avLst/>
          </a:prstGeom>
          <a:ln w="222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6806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79115"/>
            <a:ext cx="8136904" cy="689248"/>
          </a:xfrm>
        </p:spPr>
        <p:txBody>
          <a:bodyPr/>
          <a:lstStyle/>
          <a:p>
            <a:pPr algn="ctr"/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포트폴리오 </a:t>
            </a: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- 2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18965" y="6309320"/>
            <a:ext cx="8424936" cy="288032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</a:rPr>
              <a:t>지원자의 응시번호와 성명을 적어주세요 </a:t>
            </a:r>
            <a:r>
              <a:rPr lang="en-US" altLang="ko-KR" dirty="0" smtClean="0">
                <a:solidFill>
                  <a:schemeClr val="tx1"/>
                </a:solidFill>
              </a:rPr>
              <a:t>(1</a:t>
            </a:r>
            <a:r>
              <a:rPr lang="ko-KR" altLang="en-US" dirty="0" smtClean="0">
                <a:solidFill>
                  <a:schemeClr val="tx1"/>
                </a:solidFill>
              </a:rPr>
              <a:t>번 홍길동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9875"/>
            <a:ext cx="936104" cy="784966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251520" y="836712"/>
            <a:ext cx="8280920" cy="0"/>
          </a:xfrm>
          <a:prstGeom prst="line">
            <a:avLst/>
          </a:prstGeom>
          <a:ln w="222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179512" y="6165304"/>
            <a:ext cx="8568952" cy="0"/>
          </a:xfrm>
          <a:prstGeom prst="line">
            <a:avLst/>
          </a:prstGeom>
          <a:ln w="222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60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3568" y="179115"/>
            <a:ext cx="8136904" cy="689248"/>
          </a:xfrm>
        </p:spPr>
        <p:txBody>
          <a:bodyPr/>
          <a:lstStyle/>
          <a:p>
            <a:pPr algn="ctr"/>
            <a:r>
              <a:rPr lang="ko-KR" altLang="en-US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포트폴리오 </a:t>
            </a: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- 3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18965" y="6309320"/>
            <a:ext cx="8424936" cy="288032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ko-KR" altLang="en-US" dirty="0" smtClean="0">
                <a:solidFill>
                  <a:schemeClr val="tx1"/>
                </a:solidFill>
              </a:rPr>
              <a:t>지원자의 응시번호와 성명을 적어주세요 </a:t>
            </a:r>
            <a:r>
              <a:rPr lang="en-US" altLang="ko-KR" dirty="0" smtClean="0">
                <a:solidFill>
                  <a:schemeClr val="tx1"/>
                </a:solidFill>
              </a:rPr>
              <a:t>(1</a:t>
            </a:r>
            <a:r>
              <a:rPr lang="ko-KR" altLang="en-US" dirty="0" smtClean="0">
                <a:solidFill>
                  <a:schemeClr val="tx1"/>
                </a:solidFill>
              </a:rPr>
              <a:t>번 홍길동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9875"/>
            <a:ext cx="936104" cy="784966"/>
          </a:xfrm>
          <a:prstGeom prst="rect">
            <a:avLst/>
          </a:prstGeom>
        </p:spPr>
      </p:pic>
      <p:cxnSp>
        <p:nvCxnSpPr>
          <p:cNvPr id="8" name="직선 연결선 7"/>
          <p:cNvCxnSpPr/>
          <p:nvPr/>
        </p:nvCxnSpPr>
        <p:spPr>
          <a:xfrm>
            <a:off x="251520" y="836712"/>
            <a:ext cx="8280920" cy="0"/>
          </a:xfrm>
          <a:prstGeom prst="line">
            <a:avLst/>
          </a:prstGeom>
          <a:ln w="222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179512" y="6165304"/>
            <a:ext cx="8568952" cy="0"/>
          </a:xfrm>
          <a:prstGeom prst="line">
            <a:avLst/>
          </a:prstGeom>
          <a:ln w="22225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810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</TotalTime>
  <Words>173</Words>
  <Application>Microsoft Office PowerPoint</Application>
  <PresentationFormat>화면 슬라이드 쇼(4:3)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   화성시 지방임기제공무원 지원 포트폴리오 </vt:lpstr>
      <vt:lpstr>포트폴리오 예시</vt:lpstr>
      <vt:lpstr>포트폴리오 - 1</vt:lpstr>
      <vt:lpstr>포트폴리오 - 2</vt:lpstr>
      <vt:lpstr>포트폴리오 - 3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화성시 지방임기제공무원 지원 포트폴리오 </dc:title>
  <dc:creator>User</dc:creator>
  <cp:lastModifiedBy>user</cp:lastModifiedBy>
  <cp:revision>14</cp:revision>
  <dcterms:created xsi:type="dcterms:W3CDTF">2014-06-16T02:05:51Z</dcterms:created>
  <dcterms:modified xsi:type="dcterms:W3CDTF">2014-06-27T02:15:19Z</dcterms:modified>
</cp:coreProperties>
</file>